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notesMasterIdLst>
    <p:notesMasterId r:id="rId4"/>
  </p:notesMasterIdLst>
  <p:sldIdLst>
    <p:sldId id="273" r:id="rId2"/>
    <p:sldId id="27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030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30" autoAdjust="0"/>
  </p:normalViewPr>
  <p:slideViewPr>
    <p:cSldViewPr snapToGrid="0">
      <p:cViewPr varScale="1">
        <p:scale>
          <a:sx n="52" d="100"/>
          <a:sy n="52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2376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5A86-0F4A-4913-94C9-3453C8D04A1C}" type="datetimeFigureOut">
              <a:rPr lang="en-US" smtClean="0"/>
              <a:t>7/4/2013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179BE-9375-4757-9315-40154CCE5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0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0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179BE-9375-4757-9315-40154CCE54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7/4/2013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digital_video_part_3.pptx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6" y="245063"/>
            <a:ext cx="4946977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Phase </a:t>
            </a:r>
            <a:r>
              <a:rPr lang="en-US" sz="3200" dirty="0" smtClean="0"/>
              <a:t>2: </a:t>
            </a:r>
            <a:r>
              <a:rPr lang="en-US" sz="3200" dirty="0" smtClean="0">
                <a:solidFill>
                  <a:srgbClr val="C00000"/>
                </a:solidFill>
              </a:rPr>
              <a:t>Offer explanations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This is the time during which you essentially “ride” the horse for the student, telling her how to use each aid to achieve the desired result.</a:t>
            </a:r>
          </a:p>
          <a:p>
            <a:endParaRPr lang="en-US" sz="2800" dirty="0"/>
          </a:p>
          <a:p>
            <a:r>
              <a:rPr lang="en-US" sz="2800" dirty="0" smtClean="0"/>
              <a:t>After your student rides the shoulder in, call her over to watch her performance while she listens to your commentary on the video clip. </a:t>
            </a:r>
          </a:p>
        </p:txBody>
      </p:sp>
      <p:pic>
        <p:nvPicPr>
          <p:cNvPr id="5" name="IMG_12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3628" y="245063"/>
            <a:ext cx="6377355" cy="3587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Action Button: Help 5">
            <a:hlinkClick r:id="" action="ppaction://noaction" highlightClick="1"/>
          </p:cNvPr>
          <p:cNvSpPr/>
          <p:nvPr/>
        </p:nvSpPr>
        <p:spPr>
          <a:xfrm>
            <a:off x="8655145" y="4867883"/>
            <a:ext cx="274320" cy="274320"/>
          </a:xfrm>
          <a:prstGeom prst="actionButtonHelp">
            <a:avLst/>
          </a:prstGeom>
          <a:solidFill>
            <a:srgbClr val="90303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92" y="3998809"/>
            <a:ext cx="48482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145" y="245063"/>
            <a:ext cx="6213070" cy="5755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Phase </a:t>
            </a:r>
            <a:r>
              <a:rPr lang="en-US" sz="3200" dirty="0" smtClean="0"/>
              <a:t>2: </a:t>
            </a:r>
            <a:r>
              <a:rPr lang="en-US" sz="3200" dirty="0" smtClean="0">
                <a:solidFill>
                  <a:srgbClr val="C00000"/>
                </a:solidFill>
              </a:rPr>
              <a:t>Offer explanations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smtClean="0"/>
              <a:t>A more advanced rider, who understands the concepts behind shoulder in, needs even less detailed explanation.</a:t>
            </a:r>
          </a:p>
          <a:p>
            <a:endParaRPr lang="en-US" sz="2800" dirty="0"/>
          </a:p>
          <a:p>
            <a:r>
              <a:rPr lang="en-US" sz="2800" dirty="0" smtClean="0"/>
              <a:t>Point out the components of the movement that need correcting, but allow the rider to solve the problem on her own.</a:t>
            </a:r>
          </a:p>
          <a:p>
            <a:endParaRPr lang="en-US" sz="2800" dirty="0"/>
          </a:p>
          <a:p>
            <a:r>
              <a:rPr lang="en-US" sz="2800" dirty="0" smtClean="0"/>
              <a:t>Finish the exercise by allowing her to watch her video to affirm her decisions.</a:t>
            </a:r>
          </a:p>
        </p:txBody>
      </p:sp>
      <p:pic>
        <p:nvPicPr>
          <p:cNvPr id="3" name="IMG_1282 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6336" y="245064"/>
            <a:ext cx="5399818" cy="303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714792" y="5477265"/>
            <a:ext cx="363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hlinkClick r:id="rId6" action="ppaction://hlinkpres?slideindex=1&amp;slidetitle="/>
              </a:rPr>
              <a:t>Proceed to Part 3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76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129</Words>
  <Application>Microsoft Office PowerPoint</Application>
  <PresentationFormat>Widescreen</PresentationFormat>
  <Paragraphs>15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2013-07-04T18:27:35Z</dcterms:created>
  <dcterms:modified xsi:type="dcterms:W3CDTF">2013-07-04T22:46:00Z</dcterms:modified>
  <cp:contentStatus/>
</cp:coreProperties>
</file>