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notesMasterIdLst>
    <p:notesMasterId r:id="rId4"/>
  </p:notesMasterIdLst>
  <p:sldIdLst>
    <p:sldId id="274" r:id="rId2"/>
    <p:sldId id="279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030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4630" autoAdjust="0"/>
  </p:normalViewPr>
  <p:slideViewPr>
    <p:cSldViewPr snapToGrid="0">
      <p:cViewPr varScale="1">
        <p:scale>
          <a:sx n="52" d="100"/>
          <a:sy n="52" d="100"/>
        </p:scale>
        <p:origin x="912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2376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5A86-0F4A-4913-94C9-3453C8D04A1C}" type="datetimeFigureOut">
              <a:rPr lang="en-US" smtClean="0"/>
              <a:t>7/4/2013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179BE-9375-4757-9315-40154CCE5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0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81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5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hyperlink" Target="digital_video_part_4.pptx" TargetMode="External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4" y="245063"/>
            <a:ext cx="5896548" cy="6001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Phase 3: </a:t>
            </a:r>
            <a:r>
              <a:rPr lang="en-US" sz="3200" dirty="0" smtClean="0">
                <a:solidFill>
                  <a:srgbClr val="C00000"/>
                </a:solidFill>
              </a:rPr>
              <a:t>Invite student participation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2800" dirty="0" smtClean="0"/>
              <a:t>Now it’s time to ask your student to make her own decisions.</a:t>
            </a:r>
          </a:p>
          <a:p>
            <a:endParaRPr lang="en-US" sz="2800" dirty="0"/>
          </a:p>
          <a:p>
            <a:r>
              <a:rPr lang="en-US" sz="2800" dirty="0" smtClean="0"/>
              <a:t>Instead of telling, ask.</a:t>
            </a:r>
          </a:p>
          <a:p>
            <a:endParaRPr lang="en-US" sz="2800" dirty="0"/>
          </a:p>
          <a:p>
            <a:r>
              <a:rPr lang="en-US" sz="2800" dirty="0" smtClean="0"/>
              <a:t>After she assesses her performance, allow her to watch her video clip to reinforce (or contradict) her decision.</a:t>
            </a:r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4" name="IMG_1293 us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274320"/>
            <a:ext cx="5673968" cy="3191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9100624" y="4719156"/>
            <a:ext cx="274320" cy="274320"/>
          </a:xfrm>
          <a:prstGeom prst="actionButtonHelp">
            <a:avLst/>
          </a:prstGeom>
          <a:solidFill>
            <a:srgbClr val="903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71" y="3699981"/>
            <a:ext cx="48482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4" y="245063"/>
            <a:ext cx="5451070" cy="6001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Phase 3: </a:t>
            </a:r>
            <a:r>
              <a:rPr lang="en-US" sz="3200" dirty="0" smtClean="0">
                <a:solidFill>
                  <a:srgbClr val="C00000"/>
                </a:solidFill>
              </a:rPr>
              <a:t>Invite student participation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2800" dirty="0" smtClean="0"/>
              <a:t>Keep in mind that your student is new to this task, and there will be plenty of struggling, and the occasional mistake. </a:t>
            </a:r>
          </a:p>
          <a:p>
            <a:endParaRPr lang="en-US" sz="2800" dirty="0"/>
          </a:p>
          <a:p>
            <a:r>
              <a:rPr lang="en-US" sz="2800" dirty="0" smtClean="0"/>
              <a:t>Be patient, and give her a chance to work out the answer before jumping in with the solution. </a:t>
            </a:r>
          </a:p>
          <a:p>
            <a:endParaRPr lang="en-US" sz="3200" dirty="0"/>
          </a:p>
          <a:p>
            <a:r>
              <a:rPr lang="en-US" sz="2800" i="1" dirty="0" smtClean="0">
                <a:hlinkClick r:id="rId5" action="ppaction://hlinkpres?slideindex=1&amp;slidetitle="/>
              </a:rPr>
              <a:t>Proceed to Part 4</a:t>
            </a:r>
            <a:endParaRPr lang="en-US" sz="2800" i="1" dirty="0" smtClean="0"/>
          </a:p>
        </p:txBody>
      </p:sp>
      <p:pic>
        <p:nvPicPr>
          <p:cNvPr id="3" name="IMG_12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2214" y="245063"/>
            <a:ext cx="6002215" cy="337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68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104</Words>
  <Application>Microsoft Office PowerPoint</Application>
  <PresentationFormat>Widescreen</PresentationFormat>
  <Paragraphs>16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2013-07-04T18:27:35Z</dcterms:created>
  <dcterms:modified xsi:type="dcterms:W3CDTF">2013-07-04T22:46:26Z</dcterms:modified>
  <cp:contentStatus/>
</cp:coreProperties>
</file>