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notesMasterIdLst>
    <p:notesMasterId r:id="rId8"/>
  </p:notesMasterIdLst>
  <p:sldIdLst>
    <p:sldId id="275" r:id="rId2"/>
    <p:sldId id="276" r:id="rId3"/>
    <p:sldId id="280" r:id="rId4"/>
    <p:sldId id="282" r:id="rId5"/>
    <p:sldId id="281" r:id="rId6"/>
    <p:sldId id="28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030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4630" autoAdjust="0"/>
  </p:normalViewPr>
  <p:slideViewPr>
    <p:cSldViewPr snapToGrid="0">
      <p:cViewPr varScale="1">
        <p:scale>
          <a:sx n="52" d="100"/>
          <a:sy n="52" d="100"/>
        </p:scale>
        <p:origin x="912" y="-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2376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5A86-0F4A-4913-94C9-3453C8D04A1C}" type="datetimeFigureOut">
              <a:rPr lang="en-US" smtClean="0"/>
              <a:t>7/4/2013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179BE-9375-4757-9315-40154CCE5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0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9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3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1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2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73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://www.coachseye.com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digital_video_part_1.pptx" TargetMode="External"/><Relationship Id="rId5" Type="http://schemas.openxmlformats.org/officeDocument/2006/relationships/hyperlink" Target="http://www.ubersense.com/" TargetMode="External"/><Relationship Id="rId4" Type="http://schemas.openxmlformats.org/officeDocument/2006/relationships/hyperlink" Target="http://www.motionprosoftware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6" y="245063"/>
            <a:ext cx="5369618" cy="54476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Phase 4: </a:t>
            </a:r>
            <a:r>
              <a:rPr lang="en-US" sz="3200" dirty="0" smtClean="0">
                <a:solidFill>
                  <a:srgbClr val="C00000"/>
                </a:solidFill>
              </a:rPr>
              <a:t>Clarify </a:t>
            </a:r>
            <a:r>
              <a:rPr lang="en-US" sz="3200" dirty="0">
                <a:solidFill>
                  <a:srgbClr val="C00000"/>
                </a:solidFill>
              </a:rPr>
              <a:t>and </a:t>
            </a:r>
            <a:r>
              <a:rPr lang="en-US" sz="3200" dirty="0" smtClean="0">
                <a:solidFill>
                  <a:srgbClr val="C00000"/>
                </a:solidFill>
              </a:rPr>
              <a:t>verify 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student understandings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2800" dirty="0" smtClean="0"/>
              <a:t>Asking your student to assess her work will help you keep track of her progress.</a:t>
            </a:r>
          </a:p>
          <a:p>
            <a:endParaRPr lang="en-US" sz="2800" dirty="0"/>
          </a:p>
          <a:p>
            <a:r>
              <a:rPr lang="en-US" sz="2800" dirty="0" smtClean="0"/>
              <a:t>It’s important at this point to keep your student focused on specifics: sometimes too much knowledge is a dangerous – or at least  distracting </a:t>
            </a:r>
            <a:r>
              <a:rPr lang="en-US" sz="2800" dirty="0"/>
              <a:t>–</a:t>
            </a:r>
            <a:r>
              <a:rPr lang="en-US" sz="2800" dirty="0" smtClean="0"/>
              <a:t> thing!</a:t>
            </a:r>
            <a:endParaRPr lang="en-US" sz="2800" dirty="0"/>
          </a:p>
        </p:txBody>
      </p:sp>
      <p:pic>
        <p:nvPicPr>
          <p:cNvPr id="4" name="IMG_12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764" y="245063"/>
            <a:ext cx="6025051" cy="3389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86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6" y="245063"/>
            <a:ext cx="4894873" cy="58785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Phase 5: </a:t>
            </a:r>
            <a:r>
              <a:rPr lang="en-US" sz="3200" dirty="0" smtClean="0">
                <a:solidFill>
                  <a:srgbClr val="C00000"/>
                </a:solidFill>
              </a:rPr>
              <a:t>Invite </a:t>
            </a:r>
            <a:r>
              <a:rPr lang="en-US" sz="3200" dirty="0">
                <a:solidFill>
                  <a:srgbClr val="C00000"/>
                </a:solidFill>
              </a:rPr>
              <a:t>students to take the </a:t>
            </a:r>
            <a:r>
              <a:rPr lang="en-US" sz="3200" dirty="0" smtClean="0">
                <a:solidFill>
                  <a:srgbClr val="C00000"/>
                </a:solidFill>
              </a:rPr>
              <a:t>lead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2800" dirty="0" smtClean="0"/>
              <a:t>At this point, your student has mastered the task.</a:t>
            </a:r>
          </a:p>
          <a:p>
            <a:endParaRPr lang="en-US" sz="2800" dirty="0"/>
          </a:p>
          <a:p>
            <a:r>
              <a:rPr lang="en-US" sz="2800" dirty="0" smtClean="0"/>
              <a:t>Your job – and that of the digital video </a:t>
            </a:r>
            <a:r>
              <a:rPr lang="en-US" sz="2800" dirty="0"/>
              <a:t>–</a:t>
            </a:r>
            <a:r>
              <a:rPr lang="en-US" sz="2800" dirty="0" smtClean="0"/>
              <a:t> is simply to confirm the student’s assessment.</a:t>
            </a:r>
          </a:p>
          <a:p>
            <a:endParaRPr lang="en-US" sz="2800" dirty="0"/>
          </a:p>
          <a:p>
            <a:r>
              <a:rPr lang="en-US" sz="2800" dirty="0" smtClean="0"/>
              <a:t>Once she learns to use video in this manner, she can ask anyone to run the camera for her.</a:t>
            </a:r>
            <a:endParaRPr lang="en-US" sz="2800" dirty="0"/>
          </a:p>
        </p:txBody>
      </p:sp>
      <p:pic>
        <p:nvPicPr>
          <p:cNvPr id="6" name="IMG_1299 use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6019" y="245063"/>
            <a:ext cx="6523241" cy="3669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91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6" y="245063"/>
            <a:ext cx="6248239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Congratulations!</a:t>
            </a:r>
            <a:endParaRPr lang="en-US" sz="3200" dirty="0" smtClean="0">
              <a:solidFill>
                <a:srgbClr val="C00000"/>
              </a:solidFill>
            </a:endParaRPr>
          </a:p>
          <a:p>
            <a:endParaRPr lang="en-US" sz="3200" dirty="0" smtClean="0">
              <a:solidFill>
                <a:srgbClr val="C00000"/>
              </a:solidFill>
            </a:endParaRPr>
          </a:p>
          <a:p>
            <a:r>
              <a:rPr lang="en-US" sz="3200" dirty="0" smtClean="0"/>
              <a:t>You’ve helped your student gain the deep understanding needed to become self-sufficient.</a:t>
            </a:r>
          </a:p>
          <a:p>
            <a:endParaRPr lang="en-US" sz="3200" dirty="0"/>
          </a:p>
          <a:p>
            <a:r>
              <a:rPr lang="en-US" sz="3200" dirty="0" smtClean="0"/>
              <a:t>Using the digital video as a tool in your instructional scaffolding enhances your actions. Remember, in riding instruction, a picture is truly worth a thousand words.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 trans="30000" numberOfShade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" t="-344" r="23071" b="344"/>
          <a:stretch/>
        </p:blipFill>
        <p:spPr>
          <a:xfrm>
            <a:off x="6986954" y="152398"/>
            <a:ext cx="5099539" cy="4018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686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6" y="245063"/>
            <a:ext cx="6248239" cy="69865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But what’s that you say? You’re worried that if you use this technique, your students won’t need you anymore?</a:t>
            </a:r>
          </a:p>
          <a:p>
            <a:endParaRPr lang="en-US" sz="3200" dirty="0"/>
          </a:p>
          <a:p>
            <a:r>
              <a:rPr lang="en-US" sz="3200" dirty="0" smtClean="0"/>
              <a:t>Nonsense! There’s always more for a rider to learn, especially in dressage.</a:t>
            </a:r>
          </a:p>
          <a:p>
            <a:endParaRPr lang="en-US" sz="3200" dirty="0"/>
          </a:p>
          <a:p>
            <a:r>
              <a:rPr lang="en-US" sz="3200" dirty="0" smtClean="0"/>
              <a:t>In addition, the confidence you’ll instill in your rider only solidifies your relationship.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endParaRPr lang="en-US" sz="3200" dirty="0" smtClean="0">
              <a:solidFill>
                <a:srgbClr val="C00000"/>
              </a:solidFill>
            </a:endParaRPr>
          </a:p>
          <a:p>
            <a:endParaRPr lang="en-US" sz="3200" dirty="0" smtClean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 trans="30000" numberOfShade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1" y="245063"/>
            <a:ext cx="4120662" cy="5236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83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5" y="245063"/>
            <a:ext cx="7455717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Credits</a:t>
            </a:r>
          </a:p>
          <a:p>
            <a:endParaRPr lang="en-US" sz="3200" dirty="0"/>
          </a:p>
          <a:p>
            <a:r>
              <a:rPr lang="en-US" sz="2800" dirty="0" smtClean="0"/>
              <a:t>Thanks to these William Woods students and horses, who ably demonstrated the learning process, warts and all.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Sarah-Rose Brush &amp; Strider (</a:t>
            </a:r>
            <a:r>
              <a:rPr lang="en-US" sz="2800" dirty="0" err="1" smtClean="0"/>
              <a:t>Isildur’s</a:t>
            </a:r>
            <a:r>
              <a:rPr lang="en-US" sz="2800" dirty="0" smtClean="0"/>
              <a:t> Heir)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Lucy </a:t>
            </a:r>
            <a:r>
              <a:rPr lang="en-US" sz="2800" dirty="0" err="1" smtClean="0"/>
              <a:t>Fuelle</a:t>
            </a:r>
            <a:r>
              <a:rPr lang="en-US" sz="2800" dirty="0"/>
              <a:t> &amp; Rizzo </a:t>
            </a:r>
            <a:r>
              <a:rPr lang="en-US" sz="2800" dirty="0" smtClean="0"/>
              <a:t>(</a:t>
            </a:r>
            <a:r>
              <a:rPr lang="en-US" sz="2800" dirty="0" err="1" smtClean="0"/>
              <a:t>Raphaelo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Krista Spencer </a:t>
            </a:r>
            <a:r>
              <a:rPr lang="en-US" sz="2800" dirty="0"/>
              <a:t>&amp; </a:t>
            </a:r>
            <a:r>
              <a:rPr lang="en-US" sz="2800" dirty="0" smtClean="0"/>
              <a:t>Take Over (</a:t>
            </a:r>
            <a:r>
              <a:rPr lang="en-US" sz="2800" dirty="0" err="1" smtClean="0"/>
              <a:t>Tigger</a:t>
            </a:r>
            <a:r>
              <a:rPr lang="en-US" sz="280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smtClean="0"/>
              <a:t>Ashley </a:t>
            </a:r>
            <a:r>
              <a:rPr lang="en-US" sz="2800" dirty="0" err="1" smtClean="0"/>
              <a:t>Sundin</a:t>
            </a:r>
            <a:r>
              <a:rPr lang="en-US" sz="2800" dirty="0" smtClean="0"/>
              <a:t> </a:t>
            </a:r>
            <a:r>
              <a:rPr lang="en-US" sz="2800" dirty="0"/>
              <a:t>&amp; </a:t>
            </a:r>
            <a:r>
              <a:rPr lang="en-US" sz="2800" dirty="0" err="1" smtClean="0"/>
              <a:t>Wajombo</a:t>
            </a:r>
            <a:r>
              <a:rPr lang="en-US" sz="2800" dirty="0" smtClean="0"/>
              <a:t> (</a:t>
            </a:r>
            <a:r>
              <a:rPr lang="en-US" sz="2800" dirty="0" err="1" smtClean="0"/>
              <a:t>Wajombo</a:t>
            </a:r>
            <a:r>
              <a:rPr lang="en-US" sz="2800" dirty="0" smtClean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 trans="30000" numberOfShade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42" y="245063"/>
            <a:ext cx="3764273" cy="4959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91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5" y="245063"/>
            <a:ext cx="5544855" cy="63401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Video coaching apps</a:t>
            </a:r>
          </a:p>
          <a:p>
            <a:r>
              <a:rPr lang="en-US" sz="2000" dirty="0" smtClean="0"/>
              <a:t>These apps allow </a:t>
            </a:r>
            <a:r>
              <a:rPr lang="en-US" sz="2000" dirty="0"/>
              <a:t>for side-by-side analysis of two videos, with overlay diagrams</a:t>
            </a:r>
            <a:endParaRPr lang="en-US" sz="2000" dirty="0" smtClean="0"/>
          </a:p>
          <a:p>
            <a:endParaRPr lang="en-US" sz="3200" dirty="0"/>
          </a:p>
          <a:p>
            <a:r>
              <a:rPr lang="en-US" sz="2800" dirty="0" smtClean="0"/>
              <a:t>The Coaches’ Eye</a:t>
            </a:r>
            <a:br>
              <a:rPr lang="en-US" sz="2800" dirty="0" smtClean="0"/>
            </a:br>
            <a:r>
              <a:rPr lang="en-US" sz="2000" dirty="0" smtClean="0"/>
              <a:t>Sports Video Analysis Software</a:t>
            </a:r>
            <a:br>
              <a:rPr lang="en-US" sz="2000" dirty="0" smtClean="0"/>
            </a:br>
            <a:r>
              <a:rPr lang="en-US" sz="2000" dirty="0">
                <a:hlinkClick r:id="rId3"/>
              </a:rPr>
              <a:t>http://www.coachseye.com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800" dirty="0" smtClean="0"/>
              <a:t>Motion Pro Software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Motion analysis software for all sports</a:t>
            </a:r>
            <a:r>
              <a:rPr lang="en-US" sz="2000" dirty="0" smtClean="0">
                <a:hlinkClick r:id="rId4"/>
              </a:rPr>
              <a:t/>
            </a:r>
            <a:br>
              <a:rPr lang="en-US" sz="2000" dirty="0" smtClean="0">
                <a:hlinkClick r:id="rId4"/>
              </a:rPr>
            </a:b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://www.motionprosoftware.com/</a:t>
            </a:r>
            <a:endParaRPr lang="en-US" sz="2000" dirty="0"/>
          </a:p>
          <a:p>
            <a:endParaRPr lang="en-US" dirty="0" smtClean="0"/>
          </a:p>
          <a:p>
            <a:r>
              <a:rPr lang="en-US" sz="2800" dirty="0" err="1" smtClean="0"/>
              <a:t>Ubersense</a:t>
            </a:r>
            <a:endParaRPr lang="en-US" sz="2800" dirty="0"/>
          </a:p>
          <a:p>
            <a:r>
              <a:rPr lang="en-US" dirty="0" smtClean="0"/>
              <a:t>Video Analysis and Sports Coaching App</a:t>
            </a:r>
          </a:p>
          <a:p>
            <a:r>
              <a:rPr lang="en-US" b="1" dirty="0" err="1">
                <a:hlinkClick r:id="rId5"/>
              </a:rPr>
              <a:t>Ubersense</a:t>
            </a:r>
            <a:r>
              <a:rPr lang="en-US" dirty="0">
                <a:hlinkClick r:id="rId5"/>
              </a:rPr>
              <a:t>: Video Analysis &amp; Sports Coaching </a:t>
            </a:r>
            <a:r>
              <a:rPr lang="en-US" dirty="0" smtClean="0">
                <a:hlinkClick r:id="rId5"/>
              </a:rPr>
              <a:t>App</a:t>
            </a:r>
            <a:endParaRPr lang="en-US" dirty="0" smtClean="0"/>
          </a:p>
          <a:p>
            <a:endParaRPr lang="en-US" dirty="0"/>
          </a:p>
          <a:p>
            <a:r>
              <a:rPr lang="en-US" sz="2800" i="1" dirty="0" smtClean="0">
                <a:hlinkClick r:id="rId6" action="ppaction://hlinkpres?slideindex=1&amp;slidetitle="/>
              </a:rPr>
              <a:t>Return to Part I</a:t>
            </a:r>
            <a:endParaRPr lang="en-US" sz="2800" i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 trans="30000" numberOfShade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52" y="245063"/>
            <a:ext cx="5524500" cy="488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6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239</Words>
  <Application>Microsoft Office PowerPoint</Application>
  <PresentationFormat>Widescreen</PresentationFormat>
  <Paragraphs>49</Paragraphs>
  <Slides>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2013-07-04T18:27:35Z</dcterms:created>
  <dcterms:modified xsi:type="dcterms:W3CDTF">2013-07-04T22:47:26Z</dcterms:modified>
  <cp:contentStatus/>
</cp:coreProperties>
</file>